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notesMasterIdLst>
    <p:notesMasterId r:id="rId16"/>
  </p:notesMasterIdLst>
  <p:sldIdLst>
    <p:sldId id="258" r:id="rId2"/>
    <p:sldId id="260" r:id="rId3"/>
    <p:sldId id="261" r:id="rId4"/>
    <p:sldId id="262" r:id="rId5"/>
    <p:sldId id="266" r:id="rId6"/>
    <p:sldId id="268" r:id="rId7"/>
    <p:sldId id="271" r:id="rId8"/>
    <p:sldId id="272" r:id="rId9"/>
    <p:sldId id="274" r:id="rId10"/>
    <p:sldId id="277" r:id="rId11"/>
    <p:sldId id="278" r:id="rId12"/>
    <p:sldId id="282" r:id="rId13"/>
    <p:sldId id="283" r:id="rId14"/>
    <p:sldId id="280" r:id="rId15"/>
  </p:sldIdLst>
  <p:sldSz cx="914558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4660"/>
  </p:normalViewPr>
  <p:slideViewPr>
    <p:cSldViewPr snapToGrid="0">
      <p:cViewPr varScale="1">
        <p:scale>
          <a:sx n="93" d="100"/>
          <a:sy n="93" d="100"/>
        </p:scale>
        <p:origin x="852" y="114"/>
      </p:cViewPr>
      <p:guideLst>
        <p:guide orient="horz" pos="2160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CE995-4BB9-4037-B9DA-83970ADD5D60}" type="datetimeFigureOut">
              <a:rPr lang="bg-BG"/>
              <a:pPr/>
              <a:t>17.7.2015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CAB46-F9CD-4EC5-A691-B5046B8FE7DE}" type="slidenum">
              <a:rPr lang="bg-BG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736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CAB46-F9CD-4EC5-A691-B5046B8FE7DE}" type="slidenum">
              <a:rPr lang="bg-BG"/>
              <a:pPr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3844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487" y="609601"/>
            <a:ext cx="6508297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487" y="3886200"/>
            <a:ext cx="6508297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dirty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735870"/>
      </p:ext>
    </p:extLst>
  </p:cSld>
  <p:clrMapOvr>
    <a:masterClrMapping/>
  </p:clrMapOvr>
  <p:transition spd="slow" advTm="5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73884"/>
      </p:ext>
    </p:extLst>
  </p:cSld>
  <p:clrMapOvr>
    <a:masterClrMapping/>
  </p:clrMapOvr>
  <p:transition spd="slow" advTm="5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488" y="3308581"/>
            <a:ext cx="6516232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3487" y="4777381"/>
            <a:ext cx="651623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43244"/>
      </p:ext>
    </p:extLst>
  </p:cSld>
  <p:clrMapOvr>
    <a:masterClrMapping/>
  </p:clrMapOvr>
  <p:transition spd="slow" advTm="5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208" y="2667001"/>
            <a:ext cx="365823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8764" y="2667000"/>
            <a:ext cx="3658235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266971"/>
      </p:ext>
    </p:extLst>
  </p:cSld>
  <p:clrMapOvr>
    <a:masterClrMapping/>
  </p:clrMapOvr>
  <p:transition spd="slow" advTm="5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2147" y="2658533"/>
            <a:ext cx="344229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208" y="3243264"/>
            <a:ext cx="3658235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33189" y="2667000"/>
            <a:ext cx="345381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8763" y="3243264"/>
            <a:ext cx="3658236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833221"/>
      </p:ext>
    </p:extLst>
  </p:cSld>
  <p:clrMapOvr>
    <a:masterClrMapping/>
  </p:clrMapOvr>
  <p:transition spd="slow" advTm="5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587627"/>
      </p:ext>
    </p:extLst>
  </p:cSld>
  <p:clrMapOvr>
    <a:masterClrMapping/>
  </p:clrMapOvr>
  <p:transition spd="slow" advTm="5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428802"/>
      </p:ext>
    </p:extLst>
  </p:cSld>
  <p:clrMapOvr>
    <a:masterClrMapping/>
  </p:clrMapOvr>
  <p:transition spd="slow" advTm="5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08" y="1600200"/>
            <a:ext cx="26623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524" y="609601"/>
            <a:ext cx="4458475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208" y="2971800"/>
            <a:ext cx="26623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886174"/>
      </p:ext>
    </p:extLst>
  </p:cSld>
  <p:clrMapOvr>
    <a:masterClrMapping/>
  </p:clrMapOvr>
  <p:transition spd="slow" advTm="5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08" y="1600200"/>
            <a:ext cx="4001195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76268" y="-18288"/>
            <a:ext cx="2457876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dirty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208" y="2971800"/>
            <a:ext cx="4001195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800243" y="5883277"/>
            <a:ext cx="685919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56208" y="5883277"/>
            <a:ext cx="382971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58358" y="5883277"/>
            <a:ext cx="24196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458343"/>
      </p:ext>
    </p:extLst>
  </p:cSld>
  <p:clrMapOvr>
    <a:masterClrMapping/>
  </p:clrMapOvr>
  <p:transition spd="slow" advTm="5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09" y="4732865"/>
            <a:ext cx="743079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84967" y="932112"/>
            <a:ext cx="6170530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dirty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209" y="5299603"/>
            <a:ext cx="743079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35725"/>
      </p:ext>
    </p:extLst>
  </p:cSld>
  <p:clrMapOvr>
    <a:masterClrMapping/>
  </p:clrMapOvr>
  <p:transition spd="slow" advTm="5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08" y="609603"/>
            <a:ext cx="743078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207" y="4343400"/>
            <a:ext cx="743079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151394"/>
      </p:ext>
    </p:extLst>
  </p:cSld>
  <p:clrMapOvr>
    <a:masterClrMapping/>
  </p:clrMapOvr>
  <p:transition spd="slow" advTm="5000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7568" y="786824"/>
            <a:ext cx="45728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29718" y="2743200"/>
            <a:ext cx="45728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848" y="609603"/>
            <a:ext cx="6973510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327" y="3352800"/>
            <a:ext cx="6630553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207" y="4343400"/>
            <a:ext cx="743079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243509"/>
      </p:ext>
    </p:extLst>
  </p:cSld>
  <p:clrMapOvr>
    <a:masterClrMapping/>
  </p:clrMapOvr>
  <p:transition spd="slow" advTm="5000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08" y="3308581"/>
            <a:ext cx="743079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207" y="4777381"/>
            <a:ext cx="743079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945516"/>
      </p:ext>
    </p:extLst>
  </p:cSld>
  <p:clrMapOvr>
    <a:masterClrMapping/>
  </p:clrMapOvr>
  <p:transition spd="slow" advTm="5000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27568" y="786824"/>
            <a:ext cx="45728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29718" y="2743200"/>
            <a:ext cx="45728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848" y="609603"/>
            <a:ext cx="6973510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6208" y="3886200"/>
            <a:ext cx="743079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207" y="4775200"/>
            <a:ext cx="743079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235102"/>
      </p:ext>
    </p:extLst>
  </p:cSld>
  <p:clrMapOvr>
    <a:masterClrMapping/>
  </p:clrMapOvr>
  <p:transition spd="slow" advTm="5000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08" y="609603"/>
            <a:ext cx="743078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6208" y="3505200"/>
            <a:ext cx="743079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207" y="4343400"/>
            <a:ext cx="743079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dirty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84676"/>
      </p:ext>
    </p:extLst>
  </p:cSld>
  <p:clrMapOvr>
    <a:masterClrMapping/>
  </p:clrMapOvr>
  <p:transition spd="slow" advTm="5000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56208" y="609600"/>
            <a:ext cx="7430789" cy="1905000"/>
          </a:xfrm>
        </p:spPr>
        <p:txBody>
          <a:bodyPr/>
          <a:lstStyle/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280661"/>
      </p:ext>
    </p:extLst>
  </p:cSld>
  <p:clrMapOvr>
    <a:masterClrMapping/>
  </p:clrMapOvr>
  <p:transition spd="slow" advTm="5000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8825" y="609601"/>
            <a:ext cx="1658174" cy="5181601"/>
          </a:xfrm>
        </p:spPr>
        <p:txBody>
          <a:bodyPr vert="eaVert"/>
          <a:lstStyle/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207" y="609600"/>
            <a:ext cx="5658833" cy="5181600"/>
          </a:xfrm>
        </p:spPr>
        <p:txBody>
          <a:bodyPr vert="eaVert" anchor="t"/>
          <a:lstStyle/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85231"/>
      </p:ext>
    </p:extLst>
  </p:cSld>
  <p:clrMapOvr>
    <a:masterClrMapping/>
  </p:clrMapOvr>
  <p:transition spd="slow" advTm="5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208" y="609600"/>
            <a:ext cx="7430789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dirty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208" y="2667001"/>
            <a:ext cx="7430789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/>
            <a:r>
              <a:rPr lang="bg-BG" dirty="0"/>
              <a:t>Второ ниво</a:t>
            </a:r>
          </a:p>
          <a:p>
            <a:pPr lvl="2"/>
            <a:r>
              <a:rPr lang="bg-BG" dirty="0"/>
              <a:t>Трето ниво</a:t>
            </a:r>
          </a:p>
          <a:p>
            <a:pPr lvl="3"/>
            <a:r>
              <a:rPr lang="bg-BG" dirty="0"/>
              <a:t>Четвърто ниво</a:t>
            </a:r>
          </a:p>
          <a:p>
            <a:pPr lvl="4"/>
            <a:r>
              <a:rPr lang="bg-BG" dirty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9360" y="5883277"/>
            <a:ext cx="12003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8A87A34-81AB-432B-8DAE-1953F412C126}" type="datetimeFigureOut">
              <a:rPr lang="en-US" dirty="0"/>
              <a:pPr/>
              <a:t>7/17/2015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207" y="5883277"/>
            <a:ext cx="56588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879" y="5883277"/>
            <a:ext cx="4134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911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ransition spd="slow" advTm="5000">
    <p:wipe dir="r"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156" y="1234569"/>
            <a:ext cx="8955685" cy="10201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Специалност</a:t>
            </a:r>
          </a:p>
          <a:p>
            <a:pPr algn="ctr"/>
            <a:r>
              <a:rPr lang="bg-BG" sz="3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„КОНСЕРВИРАНЕ И </a:t>
            </a:r>
            <a:r>
              <a:rPr lang="bg-BG" sz="3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ХЛАДИЛНА ТЕХНОЛОГИЯ“</a:t>
            </a:r>
            <a:endParaRPr lang="bg-BG" sz="3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3130173"/>
            <a:ext cx="9145588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УЧЕБНА ПРАКТИКА </a:t>
            </a:r>
          </a:p>
          <a:p>
            <a:pPr algn="ctr"/>
            <a:r>
              <a:rPr lang="bg-BG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„Дни на отворените врати на индустрията за студентите от специалността</a:t>
            </a:r>
            <a:r>
              <a:rPr lang="bg-BG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“ </a:t>
            </a:r>
          </a:p>
          <a:p>
            <a:pPr algn="ctr"/>
            <a:r>
              <a:rPr lang="bg-BG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8 </a:t>
            </a:r>
            <a:r>
              <a:rPr lang="bg-BG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– 9 юли 2015 г.</a:t>
            </a:r>
          </a:p>
        </p:txBody>
      </p:sp>
    </p:spTree>
    <p:extLst>
      <p:ext uri="{BB962C8B-B14F-4D97-AF65-F5344CB8AC3E}">
        <p14:creationId xmlns:p14="http://schemas.microsoft.com/office/powerpoint/2010/main" val="1896878763"/>
      </p:ext>
    </p:extLst>
  </p:cSld>
  <p:clrMapOvr>
    <a:masterClrMapping/>
  </p:clrMapOvr>
  <p:transition spd="slow" advClick="0" advTm="6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548"/>
            <a:ext cx="9145588" cy="60161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247820"/>
            <a:ext cx="8933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ФРУКТО СЛИВЕН</a:t>
            </a:r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“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– на площадката за суровини</a:t>
            </a:r>
            <a:endParaRPr lang="bg-BG" sz="2400" dirty="0"/>
          </a:p>
        </p:txBody>
      </p:sp>
    </p:spTree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87"/>
          <a:stretch/>
        </p:blipFill>
        <p:spPr>
          <a:xfrm>
            <a:off x="-1" y="0"/>
            <a:ext cx="9145589" cy="600713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78" y="6197716"/>
            <a:ext cx="8933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ФРУКТО СЛИВЕН</a:t>
            </a:r>
            <a:r>
              <a:rPr lang="bg-BG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“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– в производствените цехове</a:t>
            </a:r>
            <a:endParaRPr lang="bg-BG" sz="2400" dirty="0"/>
          </a:p>
        </p:txBody>
      </p:sp>
    </p:spTree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5588" cy="597773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78" y="6197716"/>
            <a:ext cx="8933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ФРУКТО СЛИВЕН</a:t>
            </a:r>
            <a:r>
              <a:rPr lang="bg-BG" sz="24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“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– в производствените цехове</a:t>
            </a:r>
            <a:endParaRPr lang="bg-BG" sz="2400" dirty="0"/>
          </a:p>
        </p:txBody>
      </p:sp>
    </p:spTree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223753" cy="603250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78" y="6197716"/>
            <a:ext cx="89333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ФРУКТО СЛИВЕН</a:t>
            </a:r>
            <a:r>
              <a:rPr lang="bg-BG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“</a:t>
            </a:r>
            <a:r>
              <a:rPr lang="ru-RU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- под стария бряст в центъра на град Сливен</a:t>
            </a:r>
            <a:endParaRPr lang="bg-BG" sz="2000" dirty="0"/>
          </a:p>
        </p:txBody>
      </p:sp>
    </p:spTree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5588" cy="60017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78" y="6197716"/>
            <a:ext cx="8933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ДЕРОНИ</a:t>
            </a:r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“ 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– пред централния офис на фирмата</a:t>
            </a:r>
            <a:endParaRPr lang="bg-BG" sz="2400" dirty="0"/>
          </a:p>
        </p:txBody>
      </p:sp>
    </p:spTree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9027"/>
            <a:ext cx="9145588" cy="60323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78" y="6197716"/>
            <a:ext cx="8933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ДЕРОНИ</a:t>
            </a:r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“ 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– в производствените цехове</a:t>
            </a:r>
            <a:endParaRPr lang="bg-BG" sz="2400" dirty="0"/>
          </a:p>
        </p:txBody>
      </p:sp>
    </p:spTree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514"/>
            <a:ext cx="9145587" cy="60198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78" y="6197716"/>
            <a:ext cx="8933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ДЕРОНИ</a:t>
            </a:r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“ 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– в лабораториите</a:t>
            </a:r>
            <a:endParaRPr lang="bg-BG" sz="2400" dirty="0"/>
          </a:p>
        </p:txBody>
      </p:sp>
    </p:spTree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5588" cy="61590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78" y="6197716"/>
            <a:ext cx="8933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ДЕРОНИ</a:t>
            </a:r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“ 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– в зеленчуковите градини на фирмата</a:t>
            </a:r>
            <a:endParaRPr lang="bg-BG" sz="2400" dirty="0"/>
          </a:p>
        </p:txBody>
      </p:sp>
    </p:spTree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5588" cy="60071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78" y="6197716"/>
            <a:ext cx="8933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КОНЕКС-ТИВА</a:t>
            </a:r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“ 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– в производствените цехове</a:t>
            </a:r>
            <a:endParaRPr lang="bg-BG" sz="2400" dirty="0"/>
          </a:p>
        </p:txBody>
      </p:sp>
    </p:spTree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9145589" cy="59852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78" y="6197716"/>
            <a:ext cx="8933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КОНЕКС-ТИВА</a:t>
            </a:r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“ 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– в производствените цехове</a:t>
            </a:r>
            <a:endParaRPr lang="bg-BG" sz="2400" dirty="0"/>
          </a:p>
        </p:txBody>
      </p:sp>
    </p:spTree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08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07878" y="6197716"/>
            <a:ext cx="8933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КОНЕКС-ТИВА</a:t>
            </a:r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“ 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– в производствените цехове</a:t>
            </a:r>
            <a:endParaRPr lang="bg-BG" sz="2400" dirty="0"/>
          </a:p>
        </p:txBody>
      </p:sp>
    </p:spTree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275" y="0"/>
            <a:ext cx="9145588" cy="60269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878" y="6197716"/>
            <a:ext cx="8933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„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КОНЕКС-ТИВА</a:t>
            </a:r>
            <a:r>
              <a:rPr lang="bg-BG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“ </a:t>
            </a:r>
            <a:r>
              <a:rPr lang="ru-RU" sz="24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– в производствените цехове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1178590383"/>
      </p:ext>
    </p:extLst>
  </p:cSld>
  <p:clrMapOvr>
    <a:masterClrMapping/>
  </p:clrMapOvr>
  <p:transition spd="slow" advTm="5000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1689683"/>
            <a:ext cx="9145588" cy="36625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Учебната практика </a:t>
            </a:r>
            <a:endParaRPr lang="bg-BG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bg-BG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е организирана </a:t>
            </a:r>
            <a:r>
              <a:rPr lang="bg-BG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по инициатива </a:t>
            </a:r>
            <a:r>
              <a:rPr lang="bg-BG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на </a:t>
            </a:r>
          </a:p>
          <a:p>
            <a:pPr algn="ctr"/>
            <a:r>
              <a:rPr lang="bg-BG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Съюза </a:t>
            </a:r>
            <a:r>
              <a:rPr lang="bg-BG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на преработвателите на плодове </a:t>
            </a:r>
            <a:endParaRPr lang="bg-BG" sz="32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bg-BG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и зеленчуци</a:t>
            </a:r>
          </a:p>
          <a:p>
            <a:pPr algn="ctr"/>
            <a:r>
              <a:rPr lang="bg-BG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з</a:t>
            </a:r>
            <a:r>
              <a:rPr lang="bg-BG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а студентите от всички курсове на специалността</a:t>
            </a:r>
          </a:p>
          <a:p>
            <a:pPr algn="ctr"/>
            <a:r>
              <a:rPr lang="bg-BG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„Консервиране и хладилна технология“</a:t>
            </a:r>
            <a:endParaRPr lang="bg-BG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 spd="slow" advClick="0" advTm="10000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режа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Мрежа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Живост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161</TotalTime>
  <Words>153</Words>
  <Application>Microsoft Office PowerPoint</Application>
  <PresentationFormat>Custom</PresentationFormat>
  <Paragraphs>24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Century Gothic</vt:lpstr>
      <vt:lpstr>Мрежа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Petr Barborik</dc:creator>
  <cp:lastModifiedBy>User</cp:lastModifiedBy>
  <cp:revision>24</cp:revision>
  <dcterms:created xsi:type="dcterms:W3CDTF">2013-08-01T11:29:59Z</dcterms:created>
  <dcterms:modified xsi:type="dcterms:W3CDTF">2015-07-17T06:29:35Z</dcterms:modified>
</cp:coreProperties>
</file>